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601200" cy="12801600" type="A3"/>
  <p:notesSz cx="6858000" cy="9144000"/>
  <p:defaultTextStyle>
    <a:defPPr>
      <a:defRPr lang="it-IT"/>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100"/>
    <a:srgbClr val="D5490B"/>
    <a:srgbClr val="EDA900"/>
    <a:srgbClr val="F18815"/>
    <a:srgbClr val="84266A"/>
    <a:srgbClr val="DB0962"/>
    <a:srgbClr val="009D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9" autoAdjust="0"/>
  </p:normalViewPr>
  <p:slideViewPr>
    <p:cSldViewPr>
      <p:cViewPr varScale="1">
        <p:scale>
          <a:sx n="59" d="100"/>
          <a:sy n="59" d="100"/>
        </p:scale>
        <p:origin x="1770" y="78"/>
      </p:cViewPr>
      <p:guideLst>
        <p:guide orient="horz" pos="4032"/>
        <p:guide pos="30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20090" y="3976794"/>
            <a:ext cx="8161020" cy="2744047"/>
          </a:xfrm>
        </p:spPr>
        <p:txBody>
          <a:bodyPr/>
          <a:lstStyle/>
          <a:p>
            <a:r>
              <a:rPr lang="it-IT"/>
              <a:t>Fare clic per modificare lo stile del titolo</a:t>
            </a:r>
          </a:p>
        </p:txBody>
      </p:sp>
      <p:sp>
        <p:nvSpPr>
          <p:cNvPr id="3" name="Sottotitolo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03/04/2023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03/04/2023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960870" y="512658"/>
            <a:ext cx="2160270" cy="10922847"/>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80060" y="512658"/>
            <a:ext cx="6320790" cy="10922847"/>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03/04/2023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7F49D355-16BD-4E45-BD9A-5EA878CF7CBD}" type="datetimeFigureOut">
              <a:rPr lang="it-IT" smtClean="0"/>
              <a:t>03/04/2023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58429" y="8226214"/>
            <a:ext cx="8161020" cy="2542540"/>
          </a:xfrm>
        </p:spPr>
        <p:txBody>
          <a:bodyPr anchor="t"/>
          <a:lstStyle>
            <a:lvl1pPr algn="l">
              <a:defRPr sz="5600" b="1" cap="all"/>
            </a:lvl1pPr>
          </a:lstStyle>
          <a:p>
            <a:r>
              <a:rPr lang="it-IT"/>
              <a:t>Fare clic per modificare lo stile del titolo</a:t>
            </a:r>
          </a:p>
        </p:txBody>
      </p:sp>
      <p:sp>
        <p:nvSpPr>
          <p:cNvPr id="3" name="Segnaposto testo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03/04/2023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8006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8061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7F49D355-16BD-4E45-BD9A-5EA878CF7CBD}" type="datetimeFigureOut">
              <a:rPr lang="it-IT" smtClean="0"/>
              <a:t>03/04/2023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it-IT"/>
              <a:t>Fare clic per modificare stili del testo dello schema</a:t>
            </a:r>
          </a:p>
        </p:txBody>
      </p:sp>
      <p:sp>
        <p:nvSpPr>
          <p:cNvPr id="4" name="Segnaposto contenuto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it-IT"/>
              <a:t>Fare clic per modificare stili del testo dello schema</a:t>
            </a:r>
          </a:p>
        </p:txBody>
      </p:sp>
      <p:sp>
        <p:nvSpPr>
          <p:cNvPr id="6" name="Segnaposto contenuto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7F49D355-16BD-4E45-BD9A-5EA878CF7CBD}" type="datetimeFigureOut">
              <a:rPr lang="it-IT" smtClean="0"/>
              <a:t>03/04/2023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7F49D355-16BD-4E45-BD9A-5EA878CF7CBD}" type="datetimeFigureOut">
              <a:rPr lang="it-IT" smtClean="0"/>
              <a:t>03/04/2023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03/04/2023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80060" y="509693"/>
            <a:ext cx="3158729" cy="2169160"/>
          </a:xfrm>
        </p:spPr>
        <p:txBody>
          <a:bodyPr anchor="b"/>
          <a:lstStyle>
            <a:lvl1pPr algn="l">
              <a:defRPr sz="2800" b="1"/>
            </a:lvl1pPr>
          </a:lstStyle>
          <a:p>
            <a:r>
              <a:rPr lang="it-IT"/>
              <a:t>Fare clic per modificare lo stile del titolo</a:t>
            </a:r>
          </a:p>
        </p:txBody>
      </p:sp>
      <p:sp>
        <p:nvSpPr>
          <p:cNvPr id="3" name="Segnaposto contenuto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03/04/2023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81902" y="8961120"/>
            <a:ext cx="5760720" cy="1057911"/>
          </a:xfrm>
        </p:spPr>
        <p:txBody>
          <a:bodyPr anchor="b"/>
          <a:lstStyle>
            <a:lvl1pPr algn="l">
              <a:defRPr sz="2800" b="1"/>
            </a:lvl1pPr>
          </a:lstStyle>
          <a:p>
            <a:r>
              <a:rPr lang="it-IT"/>
              <a:t>Fare clic per modificare lo stile del titolo</a:t>
            </a:r>
          </a:p>
        </p:txBody>
      </p:sp>
      <p:sp>
        <p:nvSpPr>
          <p:cNvPr id="3" name="Segnaposto immagine 2"/>
          <p:cNvSpPr>
            <a:spLocks noGrp="1"/>
          </p:cNvSpPr>
          <p:nvPr>
            <p:ph type="pic" idx="1"/>
          </p:nvPr>
        </p:nvSpPr>
        <p:spPr>
          <a:xfrm>
            <a:off x="1881902" y="1143847"/>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it-IT"/>
          </a:p>
        </p:txBody>
      </p:sp>
      <p:sp>
        <p:nvSpPr>
          <p:cNvPr id="4" name="Segnaposto testo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03/04/2023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it-IT"/>
              <a:t>Fare clic per modificare lo stile del titolo</a:t>
            </a:r>
          </a:p>
        </p:txBody>
      </p:sp>
      <p:sp>
        <p:nvSpPr>
          <p:cNvPr id="3" name="Segnaposto testo 2"/>
          <p:cNvSpPr>
            <a:spLocks noGrp="1"/>
          </p:cNvSpPr>
          <p:nvPr>
            <p:ph type="body" idx="1"/>
          </p:nvPr>
        </p:nvSpPr>
        <p:spPr>
          <a:xfrm>
            <a:off x="480060" y="2987041"/>
            <a:ext cx="8641080" cy="8448464"/>
          </a:xfrm>
          <a:prstGeom prst="rect">
            <a:avLst/>
          </a:prstGeom>
        </p:spPr>
        <p:txBody>
          <a:bodyPr vert="horz" lIns="128016" tIns="64008" rIns="128016" bIns="64008"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80060" y="11865187"/>
            <a:ext cx="2240280" cy="681567"/>
          </a:xfrm>
          <a:prstGeom prst="rect">
            <a:avLst/>
          </a:prstGeom>
        </p:spPr>
        <p:txBody>
          <a:bodyPr vert="horz" lIns="128016" tIns="64008" rIns="128016" bIns="64008" rtlCol="0" anchor="ctr"/>
          <a:lstStyle>
            <a:lvl1pPr algn="l">
              <a:defRPr sz="1700">
                <a:solidFill>
                  <a:schemeClr val="tx1">
                    <a:tint val="75000"/>
                  </a:schemeClr>
                </a:solidFill>
              </a:defRPr>
            </a:lvl1pPr>
          </a:lstStyle>
          <a:p>
            <a:fld id="{7F49D355-16BD-4E45-BD9A-5EA878CF7CBD}" type="datetimeFigureOut">
              <a:rPr lang="it-IT" smtClean="0"/>
              <a:t>03/04/2023</a:t>
            </a:fld>
            <a:endParaRPr lang="it-IT"/>
          </a:p>
        </p:txBody>
      </p:sp>
      <p:sp>
        <p:nvSpPr>
          <p:cNvPr id="5" name="Segnaposto piè di pagina 4"/>
          <p:cNvSpPr>
            <a:spLocks noGrp="1"/>
          </p:cNvSpPr>
          <p:nvPr>
            <p:ph type="ftr" sz="quarter" idx="3"/>
          </p:nvPr>
        </p:nvSpPr>
        <p:spPr>
          <a:xfrm>
            <a:off x="3280410" y="11865187"/>
            <a:ext cx="3040380" cy="681567"/>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880860" y="11865187"/>
            <a:ext cx="2240280" cy="681567"/>
          </a:xfrm>
          <a:prstGeom prst="rect">
            <a:avLst/>
          </a:prstGeom>
        </p:spPr>
        <p:txBody>
          <a:bodyPr vert="horz" lIns="128016" tIns="64008" rIns="128016" bIns="64008" rtlCol="0" anchor="ctr"/>
          <a:lstStyle>
            <a:lvl1pPr algn="r">
              <a:defRPr sz="17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it-IT"/>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416333" y="1792288"/>
            <a:ext cx="8784976" cy="769441"/>
          </a:xfrm>
          <a:prstGeom prst="rect">
            <a:avLst/>
          </a:prstGeom>
          <a:noFill/>
        </p:spPr>
        <p:txBody>
          <a:bodyPr wrap="square" rtlCol="0">
            <a:spAutoFit/>
          </a:bodyPr>
          <a:lstStyle/>
          <a:p>
            <a:r>
              <a:rPr lang="it-IT" sz="4400" b="1" dirty="0">
                <a:solidFill>
                  <a:srgbClr val="FF5100"/>
                </a:solidFill>
              </a:rPr>
              <a:t>INSERISCI QUI IL TUO TITOLO</a:t>
            </a:r>
          </a:p>
        </p:txBody>
      </p:sp>
      <p:sp>
        <p:nvSpPr>
          <p:cNvPr id="11" name="CasellaDiTesto 10"/>
          <p:cNvSpPr txBox="1"/>
          <p:nvPr/>
        </p:nvSpPr>
        <p:spPr>
          <a:xfrm>
            <a:off x="408112" y="2800400"/>
            <a:ext cx="8784976" cy="6124754"/>
          </a:xfrm>
          <a:prstGeom prst="rect">
            <a:avLst/>
          </a:prstGeom>
          <a:noFill/>
        </p:spPr>
        <p:txBody>
          <a:bodyPr wrap="square" rtlCol="0">
            <a:spAutoFit/>
          </a:bodyPr>
          <a:lstStyle/>
          <a:p>
            <a:pPr algn="just"/>
            <a:r>
              <a:rPr lang="it-IT" sz="2800" dirty="0"/>
              <a:t>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inserisci qui il tuo testo, </a:t>
            </a:r>
          </a:p>
          <a:p>
            <a:pPr algn="just"/>
            <a:r>
              <a:rPr lang="it-IT" sz="2800" dirty="0"/>
              <a:t>inserisci qui il tuo testo, inserisci qui il tuo testo, </a:t>
            </a:r>
          </a:p>
          <a:p>
            <a:pPr algn="just"/>
            <a:r>
              <a:rPr lang="it-IT" sz="2800" dirty="0"/>
              <a:t>inserisci qui il tuo testo, inserisci qui il tuo testo, </a:t>
            </a:r>
          </a:p>
          <a:p>
            <a:pPr algn="just"/>
            <a:r>
              <a:rPr lang="it-IT" sz="2800" dirty="0"/>
              <a:t>inserisci qui il tuo testo, inserisci qui il tuo testo, </a:t>
            </a:r>
          </a:p>
          <a:p>
            <a:pPr algn="just"/>
            <a:r>
              <a:rPr lang="it-IT" sz="2800" dirty="0"/>
              <a:t>inserisci qui il tuo testo, inserisci qui il tuo testo.</a:t>
            </a:r>
          </a:p>
        </p:txBody>
      </p:sp>
      <p:sp>
        <p:nvSpPr>
          <p:cNvPr id="12" name="CasellaDiTesto 11"/>
          <p:cNvSpPr txBox="1"/>
          <p:nvPr/>
        </p:nvSpPr>
        <p:spPr>
          <a:xfrm>
            <a:off x="2712368" y="9425136"/>
            <a:ext cx="5400600" cy="1323439"/>
          </a:xfrm>
          <a:prstGeom prst="rect">
            <a:avLst/>
          </a:prstGeom>
          <a:noFill/>
        </p:spPr>
        <p:txBody>
          <a:bodyPr wrap="square" rtlCol="0">
            <a:spAutoFit/>
          </a:bodyPr>
          <a:lstStyle/>
          <a:p>
            <a:pPr algn="ctr"/>
            <a:r>
              <a:rPr lang="it-IT" sz="4400" b="1" dirty="0">
                <a:solidFill>
                  <a:srgbClr val="D5490B"/>
                </a:solidFill>
              </a:rPr>
              <a:t>data evento</a:t>
            </a:r>
          </a:p>
          <a:p>
            <a:pPr algn="ctr"/>
            <a:r>
              <a:rPr lang="it-IT" sz="3600" b="1" dirty="0">
                <a:solidFill>
                  <a:srgbClr val="EDA900"/>
                </a:solidFill>
              </a:rPr>
              <a:t>Luogo, eventuale indirizzo</a:t>
            </a:r>
          </a:p>
        </p:txBody>
      </p:sp>
    </p:spTree>
    <p:extLst>
      <p:ext uri="{BB962C8B-B14F-4D97-AF65-F5344CB8AC3E}">
        <p14:creationId xmlns:p14="http://schemas.microsoft.com/office/powerpoint/2010/main" val="33895551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197</Words>
  <Application>Microsoft Office PowerPoint</Application>
  <PresentationFormat>Formato A3 (297x420 mm)</PresentationFormat>
  <Paragraphs>8</Paragraphs>
  <Slides>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vt:i4>
      </vt:variant>
    </vt:vector>
  </HeadingPairs>
  <TitlesOfParts>
    <vt:vector size="4" baseType="lpstr">
      <vt:lpstr>Arial</vt:lpstr>
      <vt:lpstr>Calibri</vt:lpstr>
      <vt:lpstr>Tema di Office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Luca Testuzza</dc:creator>
  <cp:lastModifiedBy>Luca Testuzza</cp:lastModifiedBy>
  <cp:revision>14</cp:revision>
  <dcterms:created xsi:type="dcterms:W3CDTF">2018-01-17T08:25:37Z</dcterms:created>
  <dcterms:modified xsi:type="dcterms:W3CDTF">2023-04-03T10:45:54Z</dcterms:modified>
</cp:coreProperties>
</file>