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797675" cy="9926638"/>
  <p:defaultTextStyle>
    <a:defPPr>
      <a:defRPr lang="it-IT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3"/>
    <a:srgbClr val="E5214D"/>
    <a:srgbClr val="84266A"/>
    <a:srgbClr val="DB0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59" d="100"/>
          <a:sy n="59" d="100"/>
        </p:scale>
        <p:origin x="1770" y="7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87533" y="331723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009D93"/>
                </a:solidFill>
              </a:rPr>
              <a:t>NOME ASSOCIAZIONE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8112" y="474461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Inserisci qui un eventuale testo nel quale indicare le modalità di partecipazione, i contatti, etc.</a:t>
            </a:r>
          </a:p>
        </p:txBody>
      </p:sp>
    </p:spTree>
    <p:extLst>
      <p:ext uri="{BB962C8B-B14F-4D97-AF65-F5344CB8AC3E}">
        <p14:creationId xmlns:p14="http://schemas.microsoft.com/office/powerpoint/2010/main" val="338955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20</Words>
  <Application>Microsoft Office PowerPoint</Application>
  <PresentationFormat>Formato A3 (297x420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Testuzza</dc:creator>
  <cp:lastModifiedBy>Luca Testuzza</cp:lastModifiedBy>
  <cp:revision>19</cp:revision>
  <cp:lastPrinted>2021-08-02T09:53:44Z</cp:lastPrinted>
  <dcterms:created xsi:type="dcterms:W3CDTF">2018-01-17T08:25:37Z</dcterms:created>
  <dcterms:modified xsi:type="dcterms:W3CDTF">2023-01-20T16:54:59Z</dcterms:modified>
</cp:coreProperties>
</file>